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sldIdLst>
    <p:sldId id="256" r:id="rId2"/>
    <p:sldId id="263" r:id="rId3"/>
    <p:sldId id="262" r:id="rId4"/>
    <p:sldId id="257" r:id="rId5"/>
    <p:sldId id="258" r:id="rId6"/>
    <p:sldId id="264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sk-SK" smtClean="0"/>
              <a:t>Upravte štýl predlohy podnadpisov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 smtClean="0"/>
              <a:t>Upravte štýl predlohy textu.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sk-SK" smtClean="0"/>
              <a:t>Upravte štýl predlohy textu.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 smtClean="0"/>
              <a:t>Upravte štýl predlohy textu.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marL="0"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Corbel" pitchFamily="34" charset="0"/>
                <a:ea typeface="+mn-ea"/>
                <a:cs typeface="+mn-cs"/>
              </a:defRPr>
            </a:lvl1pPr>
          </a:lstStyle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k-SK" smtClean="0"/>
              <a:t>Upravte štýl predlohy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 smtClean="0"/>
              <a:t>Upravte štýl predlohy textu.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 smtClean="0"/>
              <a:t>Upravte štýl predlohy textu.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 smtClean="0"/>
              <a:t>Upravte štýl predlohy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 smtClean="0"/>
              <a:t>Upravte štýl predlohy textu.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 smtClean="0"/>
              <a:t>Upravte štýl predlohy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k-SK" smtClean="0"/>
              <a:t>Upravte štýl predlohy textu.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 smtClean="0"/>
              <a:t>Upravte štýl predlohy textu.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 smtClean="0"/>
              <a:t>Upravte štýl predlohy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k-SK" smtClean="0"/>
              <a:t>Ak chcete pridať obrázok, kliknite na ikonu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k-SK" smtClean="0"/>
              <a:t>Upravte štýl predlohy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12/15/2014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 smtClean="0"/>
              <a:t>Upravte štýly predlohy textu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 smtClean="0"/>
              <a:t>Upravte štýl predlohy textu.</a:t>
            </a:r>
          </a:p>
          <a:p>
            <a:pPr lvl="1"/>
            <a:r>
              <a:rPr lang="sk-SK" smtClean="0"/>
              <a:t>Druhá úroveň</a:t>
            </a:r>
          </a:p>
          <a:p>
            <a:pPr lvl="2"/>
            <a:r>
              <a:rPr lang="sk-SK" smtClean="0"/>
              <a:t>Tretia úroveň</a:t>
            </a:r>
          </a:p>
          <a:p>
            <a:pPr lvl="3"/>
            <a:r>
              <a:rPr lang="sk-SK" smtClean="0"/>
              <a:t>Štvrtá úroveň</a:t>
            </a:r>
          </a:p>
          <a:p>
            <a:pPr lvl="4"/>
            <a:r>
              <a:rPr lang="sk-SK" smtClean="0"/>
              <a:t>Piata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12/15/2014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k-SK" dirty="0" err="1" smtClean="0"/>
              <a:t>komi</a:t>
            </a:r>
            <a:endParaRPr lang="sk-SK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k-SK" dirty="0" err="1"/>
              <a:t>The</a:t>
            </a:r>
            <a:r>
              <a:rPr lang="sk-SK" dirty="0"/>
              <a:t> </a:t>
            </a:r>
            <a:r>
              <a:rPr lang="sk-SK" dirty="0" err="1"/>
              <a:t>way</a:t>
            </a:r>
            <a:r>
              <a:rPr lang="sk-SK" dirty="0"/>
              <a:t> to change a </a:t>
            </a:r>
            <a:r>
              <a:rPr lang="sk-SK" dirty="0" err="1"/>
              <a:t>world</a:t>
            </a:r>
            <a:r>
              <a:rPr lang="sk-SK" dirty="0"/>
              <a:t> of </a:t>
            </a:r>
            <a:r>
              <a:rPr lang="sk-SK" dirty="0" err="1"/>
              <a:t>digital</a:t>
            </a:r>
            <a:r>
              <a:rPr lang="sk-SK" dirty="0"/>
              <a:t> </a:t>
            </a:r>
            <a:r>
              <a:rPr lang="sk-SK" dirty="0" err="1" smtClean="0"/>
              <a:t>distribution</a:t>
            </a:r>
            <a:r>
              <a:rPr lang="sk-SK" dirty="0" smtClean="0"/>
              <a:t> </a:t>
            </a:r>
            <a:r>
              <a:rPr lang="sk-SK" dirty="0" err="1" smtClean="0"/>
              <a:t>market</a:t>
            </a:r>
            <a:r>
              <a:rPr lang="sk-SK" dirty="0" smtClean="0"/>
              <a:t> </a:t>
            </a:r>
            <a:endParaRPr lang="sk-SK" dirty="0"/>
          </a:p>
          <a:p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213385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symbol obsah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k-SK" dirty="0"/>
              <a:t>c</a:t>
            </a:r>
            <a:r>
              <a:rPr lang="sk-SK" dirty="0" smtClean="0"/>
              <a:t>enová politika</a:t>
            </a:r>
          </a:p>
          <a:p>
            <a:r>
              <a:rPr lang="sk-SK" dirty="0" smtClean="0"/>
              <a:t>dostupnosť digitálneho materiálu</a:t>
            </a:r>
          </a:p>
          <a:p>
            <a:r>
              <a:rPr lang="sk-SK" dirty="0"/>
              <a:t>k</a:t>
            </a:r>
            <a:r>
              <a:rPr lang="sk-SK" dirty="0" smtClean="0"/>
              <a:t>valita obsahu</a:t>
            </a:r>
          </a:p>
          <a:p>
            <a:r>
              <a:rPr lang="sk-SK" dirty="0" smtClean="0"/>
              <a:t>DRM ochrana  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0074566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118" y="1856020"/>
            <a:ext cx="5092514" cy="30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657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 dirty="0" smtClean="0"/>
              <a:t>Aplikácia</a:t>
            </a:r>
            <a:endParaRPr lang="sk-SK" dirty="0"/>
          </a:p>
        </p:txBody>
      </p:sp>
      <p:sp>
        <p:nvSpPr>
          <p:cNvPr id="3" name="Zástupný symbol obsah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k-SK" sz="2400" dirty="0" smtClean="0"/>
              <a:t>1 -  </a:t>
            </a:r>
            <a:r>
              <a:rPr lang="sk-SK" sz="2400" dirty="0" smtClean="0"/>
              <a:t>jednoduchosť </a:t>
            </a:r>
          </a:p>
          <a:p>
            <a:pPr marL="0" indent="0">
              <a:buNone/>
            </a:pPr>
            <a:r>
              <a:rPr lang="sk-SK" sz="2400" dirty="0" smtClean="0"/>
              <a:t>2  </a:t>
            </a:r>
            <a:r>
              <a:rPr lang="sk-SK" sz="2400" dirty="0" smtClean="0"/>
              <a:t>-  systematicky znižuje mieru </a:t>
            </a:r>
            <a:r>
              <a:rPr lang="sk-SK" sz="2400" dirty="0" err="1" smtClean="0"/>
              <a:t>piratenia</a:t>
            </a:r>
            <a:r>
              <a:rPr lang="sk-SK" sz="2400" dirty="0" smtClean="0"/>
              <a:t> média   </a:t>
            </a:r>
            <a:endParaRPr lang="sk-SK" sz="2400" dirty="0"/>
          </a:p>
          <a:p>
            <a:pPr marL="0" indent="0">
              <a:buNone/>
            </a:pPr>
            <a:r>
              <a:rPr lang="sk-SK" sz="2400" dirty="0"/>
              <a:t>3</a:t>
            </a:r>
            <a:r>
              <a:rPr lang="sk-SK" sz="2400" dirty="0" smtClean="0"/>
              <a:t> </a:t>
            </a:r>
            <a:r>
              <a:rPr lang="sk-SK" sz="2400" dirty="0"/>
              <a:t>- umožňuje pokryť náklady </a:t>
            </a:r>
            <a:r>
              <a:rPr lang="sk-SK" sz="2400" dirty="0" smtClean="0"/>
              <a:t>autora na vytvorenie diela</a:t>
            </a:r>
            <a:endParaRPr lang="sk-SK" sz="2400" dirty="0"/>
          </a:p>
          <a:p>
            <a:pPr marL="0" indent="0">
              <a:buNone/>
            </a:pPr>
            <a:r>
              <a:rPr lang="sk-SK" sz="2400" dirty="0"/>
              <a:t>4</a:t>
            </a:r>
            <a:r>
              <a:rPr lang="sk-SK" sz="2400" dirty="0" smtClean="0"/>
              <a:t> </a:t>
            </a:r>
            <a:r>
              <a:rPr lang="sk-SK" sz="2400" dirty="0" smtClean="0"/>
              <a:t>- </a:t>
            </a:r>
            <a:r>
              <a:rPr lang="sk-SK" sz="2400" dirty="0"/>
              <a:t>prispieť ku zvyšovaniu kvality digitálneho obsahu </a:t>
            </a:r>
            <a:endParaRPr lang="sk-SK" sz="2400" dirty="0" smtClean="0"/>
          </a:p>
          <a:p>
            <a:pPr marL="0" indent="0">
              <a:buNone/>
            </a:pPr>
            <a:r>
              <a:rPr lang="sk-SK" sz="2400" dirty="0" smtClean="0"/>
              <a:t>5- atraktívny platobný systém</a:t>
            </a:r>
            <a:endParaRPr lang="sk-SK" sz="2400" dirty="0"/>
          </a:p>
          <a:p>
            <a:pPr marL="45720" indent="0">
              <a:buNone/>
            </a:pP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380195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938623" y="2748951"/>
            <a:ext cx="1781354" cy="1356360"/>
          </a:xfrm>
        </p:spPr>
        <p:txBody>
          <a:bodyPr/>
          <a:lstStyle/>
          <a:p>
            <a:r>
              <a:rPr lang="sk-SK" dirty="0" smtClean="0"/>
              <a:t>DEMO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777298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OMI film (1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332" y="250167"/>
            <a:ext cx="11696626" cy="6374920"/>
          </a:xfrm>
        </p:spPr>
      </p:pic>
    </p:spTree>
    <p:extLst>
      <p:ext uri="{BB962C8B-B14F-4D97-AF65-F5344CB8AC3E}">
        <p14:creationId xmlns:p14="http://schemas.microsoft.com/office/powerpoint/2010/main" val="3414103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3558396" y="2636807"/>
            <a:ext cx="4740215" cy="1356360"/>
          </a:xfrm>
        </p:spPr>
        <p:txBody>
          <a:bodyPr/>
          <a:lstStyle/>
          <a:p>
            <a:r>
              <a:rPr lang="sk-SK" dirty="0" err="1" smtClean="0"/>
              <a:t>One</a:t>
            </a:r>
            <a:r>
              <a:rPr lang="sk-SK" dirty="0" smtClean="0"/>
              <a:t> more </a:t>
            </a:r>
            <a:r>
              <a:rPr lang="sk-SK" dirty="0" err="1" smtClean="0"/>
              <a:t>thing</a:t>
            </a:r>
            <a:r>
              <a:rPr lang="sk-SK" dirty="0" smtClean="0"/>
              <a:t>...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239668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3362807" y="2506548"/>
            <a:ext cx="5451894" cy="1356360"/>
          </a:xfrm>
        </p:spPr>
        <p:txBody>
          <a:bodyPr/>
          <a:lstStyle/>
          <a:p>
            <a:r>
              <a:rPr lang="sk-SK" dirty="0" smtClean="0"/>
              <a:t>dostupné LETO 2015 </a:t>
            </a:r>
            <a:endParaRPr lang="sk-SK" dirty="0"/>
          </a:p>
        </p:txBody>
      </p:sp>
      <p:sp>
        <p:nvSpPr>
          <p:cNvPr id="4" name="Nadpis 1"/>
          <p:cNvSpPr txBox="1">
            <a:spLocks/>
          </p:cNvSpPr>
          <p:nvPr/>
        </p:nvSpPr>
        <p:spPr>
          <a:xfrm>
            <a:off x="3040754" y="2506548"/>
            <a:ext cx="609600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k-SK" dirty="0" err="1" smtClean="0"/>
              <a:t>predregistrácia</a:t>
            </a:r>
            <a:r>
              <a:rPr lang="sk-SK" dirty="0" smtClean="0"/>
              <a:t> jar 2015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4193975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ástupný symbol obsahu 5"/>
          <p:cNvSpPr>
            <a:spLocks noGrp="1"/>
          </p:cNvSpPr>
          <p:nvPr>
            <p:ph sz="half" idx="2"/>
          </p:nvPr>
        </p:nvSpPr>
        <p:spPr>
          <a:xfrm>
            <a:off x="5363718" y="6240512"/>
            <a:ext cx="1503426" cy="424053"/>
          </a:xfrm>
        </p:spPr>
        <p:txBody>
          <a:bodyPr/>
          <a:lstStyle/>
          <a:p>
            <a:pPr marL="45720" indent="0">
              <a:buNone/>
            </a:pPr>
            <a:r>
              <a:rPr lang="sk-SK" sz="1800" dirty="0" smtClean="0"/>
              <a:t>Peter Legdan</a:t>
            </a:r>
          </a:p>
          <a:p>
            <a:pPr marL="45720" indent="0">
              <a:buNone/>
            </a:pPr>
            <a:endParaRPr lang="sk-SK" dirty="0"/>
          </a:p>
        </p:txBody>
      </p:sp>
      <p:sp>
        <p:nvSpPr>
          <p:cNvPr id="8" name="Zástupný symbol obsahu 7"/>
          <p:cNvSpPr>
            <a:spLocks noGrp="1"/>
          </p:cNvSpPr>
          <p:nvPr>
            <p:ph sz="quarter" idx="4"/>
          </p:nvPr>
        </p:nvSpPr>
        <p:spPr>
          <a:xfrm>
            <a:off x="4041648" y="6238351"/>
            <a:ext cx="1322070" cy="426214"/>
          </a:xfrm>
        </p:spPr>
        <p:txBody>
          <a:bodyPr/>
          <a:lstStyle/>
          <a:p>
            <a:pPr marL="45720" indent="0">
              <a:buNone/>
            </a:pPr>
            <a:r>
              <a:rPr lang="sk-SK" sz="1800" dirty="0" smtClean="0"/>
              <a:t>Mário </a:t>
            </a:r>
            <a:r>
              <a:rPr lang="sk-SK" sz="1800" dirty="0" err="1" smtClean="0"/>
              <a:t>Jaroš</a:t>
            </a:r>
            <a:endParaRPr lang="sk-SK" sz="1800" dirty="0" smtClean="0"/>
          </a:p>
          <a:p>
            <a:pPr marL="45720" indent="0">
              <a:buNone/>
            </a:pPr>
            <a:endParaRPr lang="sk-SK" dirty="0"/>
          </a:p>
        </p:txBody>
      </p:sp>
      <p:sp>
        <p:nvSpPr>
          <p:cNvPr id="9" name="Zástupný symbol obsahu 7"/>
          <p:cNvSpPr txBox="1">
            <a:spLocks/>
          </p:cNvSpPr>
          <p:nvPr/>
        </p:nvSpPr>
        <p:spPr>
          <a:xfrm>
            <a:off x="6867144" y="6240512"/>
            <a:ext cx="1690116" cy="426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sk-SK" sz="1800" dirty="0" smtClean="0"/>
              <a:t>Tomáš </a:t>
            </a:r>
            <a:r>
              <a:rPr lang="sk-SK" sz="1800" dirty="0" err="1" smtClean="0"/>
              <a:t>Bortňák</a:t>
            </a:r>
            <a:endParaRPr lang="sk-SK" sz="1800" dirty="0" smtClean="0"/>
          </a:p>
          <a:p>
            <a:pPr marL="45720" indent="0">
              <a:buFont typeface="Corbel" pitchFamily="34" charset="0"/>
              <a:buNone/>
            </a:pPr>
            <a:endParaRPr lang="sk-SK" dirty="0"/>
          </a:p>
        </p:txBody>
      </p:sp>
      <p:sp>
        <p:nvSpPr>
          <p:cNvPr id="10" name="Zástupný symbol obsahu 7"/>
          <p:cNvSpPr txBox="1">
            <a:spLocks/>
          </p:cNvSpPr>
          <p:nvPr/>
        </p:nvSpPr>
        <p:spPr>
          <a:xfrm>
            <a:off x="10264902" y="6334631"/>
            <a:ext cx="1814322" cy="4262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Font typeface="Corbel" pitchFamily="34" charset="0"/>
              <a:buNone/>
            </a:pPr>
            <a:r>
              <a:rPr lang="sk-SK" sz="1200" dirty="0" err="1" smtClean="0"/>
              <a:t>All</a:t>
            </a:r>
            <a:r>
              <a:rPr lang="sk-SK" sz="1200" dirty="0" smtClean="0"/>
              <a:t> </a:t>
            </a:r>
            <a:r>
              <a:rPr lang="sk-SK" sz="1200" dirty="0" err="1" smtClean="0"/>
              <a:t>rigths</a:t>
            </a:r>
            <a:r>
              <a:rPr lang="sk-SK" sz="1200" dirty="0" smtClean="0"/>
              <a:t> </a:t>
            </a:r>
            <a:r>
              <a:rPr lang="sk-SK" sz="1200" dirty="0" err="1" smtClean="0"/>
              <a:t>reserved</a:t>
            </a:r>
            <a:r>
              <a:rPr lang="sk-SK" sz="1200" dirty="0" smtClean="0"/>
              <a:t>  2014</a:t>
            </a:r>
            <a:endParaRPr lang="sk-SK" sz="1600" dirty="0"/>
          </a:p>
        </p:txBody>
      </p:sp>
      <p:pic>
        <p:nvPicPr>
          <p:cNvPr id="11" name="Obrázok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4118" y="1864646"/>
            <a:ext cx="4463142" cy="265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7866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Základ">
  <a:themeElements>
    <a:clrScheme name="Basis">
      <a:dk1>
        <a:sysClr val="windowText" lastClr="000000"/>
      </a:dk1>
      <a:lt1>
        <a:sysClr val="window" lastClr="FFFFFF"/>
      </a:lt1>
      <a:dk2>
        <a:srgbClr val="505046"/>
      </a:dk2>
      <a:lt2>
        <a:srgbClr val="EEECE1"/>
      </a:lt2>
      <a:accent1>
        <a:srgbClr val="DF5327"/>
      </a:accent1>
      <a:accent2>
        <a:srgbClr val="FFBD47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63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446C221D-F63F-4DD8-B509-CFE168687BF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TM03457444[[fn=Základ]]</Template>
  <TotalTime>782</TotalTime>
  <Words>73</Words>
  <Application>Microsoft Office PowerPoint</Application>
  <PresentationFormat>Širokouhlá</PresentationFormat>
  <Paragraphs>20</Paragraphs>
  <Slides>9</Slides>
  <Notes>0</Notes>
  <HiddenSlides>0</HiddenSlides>
  <MMClips>1</MMClips>
  <ScaleCrop>false</ScaleCrop>
  <HeadingPairs>
    <vt:vector size="6" baseType="variant">
      <vt:variant>
        <vt:lpstr>Použité písma</vt:lpstr>
      </vt:variant>
      <vt:variant>
        <vt:i4>1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9</vt:i4>
      </vt:variant>
    </vt:vector>
  </HeadingPairs>
  <TitlesOfParts>
    <vt:vector size="11" baseType="lpstr">
      <vt:lpstr>Corbel</vt:lpstr>
      <vt:lpstr>Základ</vt:lpstr>
      <vt:lpstr>komi</vt:lpstr>
      <vt:lpstr>Prezentácia programu PowerPoint</vt:lpstr>
      <vt:lpstr>Prezentácia programu PowerPoint</vt:lpstr>
      <vt:lpstr>Aplikácia</vt:lpstr>
      <vt:lpstr>DEMO</vt:lpstr>
      <vt:lpstr>Prezentácia programu PowerPoint</vt:lpstr>
      <vt:lpstr>One more thing...</vt:lpstr>
      <vt:lpstr>dostupné LETO 2015 </vt:lpstr>
      <vt:lpstr>Prezentácia programu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komi</dc:title>
  <dc:creator>Windows User</dc:creator>
  <cp:lastModifiedBy>Windows User</cp:lastModifiedBy>
  <cp:revision>16</cp:revision>
  <dcterms:created xsi:type="dcterms:W3CDTF">2014-12-14T11:22:48Z</dcterms:created>
  <dcterms:modified xsi:type="dcterms:W3CDTF">2014-12-15T20:29:59Z</dcterms:modified>
</cp:coreProperties>
</file>

<file path=docProps/thumbnail.jpeg>
</file>